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62" r:id="rId3"/>
    <p:sldId id="257" r:id="rId4"/>
    <p:sldId id="276" r:id="rId5"/>
    <p:sldId id="264" r:id="rId6"/>
    <p:sldId id="280" r:id="rId7"/>
    <p:sldId id="263" r:id="rId8"/>
    <p:sldId id="260" r:id="rId9"/>
    <p:sldId id="267" r:id="rId10"/>
    <p:sldId id="268" r:id="rId11"/>
    <p:sldId id="282" r:id="rId12"/>
    <p:sldId id="279" r:id="rId13"/>
    <p:sldId id="270" r:id="rId14"/>
    <p:sldId id="281" r:id="rId15"/>
    <p:sldId id="272" r:id="rId16"/>
    <p:sldId id="273"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20000"/>
            <a:lumOff val="80000"/>
          </a:schemeClr>
        </a:solidFill>
        <a:ln>
          <a:noFill/>
        </a:ln>
      </dgm:spPr>
      <dgm:t>
        <a:bodyPr/>
        <a:lstStyle/>
        <a:p>
          <a:r>
            <a:rPr lang="en-US" sz="2400" b="1"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20000"/>
            <a:lumOff val="80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20000"/>
            <a:lumOff val="80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kern="1200" dirty="0">
            <a:solidFill>
              <a:schemeClr val="accent6">
                <a:lumMod val="50000"/>
              </a:schemeClr>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29488-30B6-7506-3A39-1E5E72B04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CF092-C14E-A299-6185-D238BD95B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DC7EE-0239-D312-FEE7-3BF35952DE1A}"/>
              </a:ext>
            </a:extLst>
          </p:cNvPr>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a:extLst>
              <a:ext uri="{FF2B5EF4-FFF2-40B4-BE49-F238E27FC236}">
                <a16:creationId xmlns:a16="http://schemas.microsoft.com/office/drawing/2014/main" id="{2BE30FF4-5152-AE37-EF4F-6E19565FBAB2}"/>
              </a:ext>
            </a:extLst>
          </p:cNvPr>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2400810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17</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9</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53098-AB24-3615-DA22-1CD0ABC4E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6F6115-55B7-67AA-CB64-AAB2886BB99F}"/>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Contribution to Donation Hindu Temple in Milwaukee</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building with a dome on top&#10;&#10;AI-generated content may be incorrect.">
            <a:extLst>
              <a:ext uri="{FF2B5EF4-FFF2-40B4-BE49-F238E27FC236}">
                <a16:creationId xmlns:a16="http://schemas.microsoft.com/office/drawing/2014/main" id="{72A99B6A-B4E9-2CC0-7FF6-B67810924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150042"/>
            <a:ext cx="4724400" cy="3209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6883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person with a beard and long hair standing next to a pig&#10;&#10;AI-generated content may be incorrect.">
            <a:extLst>
              <a:ext uri="{FF2B5EF4-FFF2-40B4-BE49-F238E27FC236}">
                <a16:creationId xmlns:a16="http://schemas.microsoft.com/office/drawing/2014/main" id="{86856B32-91C8-E21E-484F-BC47241D6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82" y="1389289"/>
            <a:ext cx="2745636" cy="50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465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3040636096"/>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1531B41-010E-4F13-87A2-76CAC2C9F9D7}"/>
              </a:ext>
            </a:extLst>
          </p:cNvPr>
          <p:cNvSpPr txBox="1"/>
          <p:nvPr/>
        </p:nvSpPr>
        <p:spPr>
          <a:xfrm>
            <a:off x="673211" y="2143068"/>
            <a:ext cx="10845578" cy="2826306"/>
          </a:xfrm>
          <a:prstGeom prst="roundRect">
            <a:avLst/>
          </a:prstGeom>
          <a:gradFill flip="none" rotWithShape="1">
            <a:gsLst>
              <a:gs pos="0">
                <a:schemeClr val="bg1"/>
              </a:gs>
              <a:gs pos="37000">
                <a:schemeClr val="accent6">
                  <a:lumMod val="20000"/>
                  <a:lumOff val="80000"/>
                </a:schemeClr>
              </a:gs>
              <a:gs pos="62000">
                <a:schemeClr val="accent6">
                  <a:lumMod val="20000"/>
                  <a:lumOff val="80000"/>
                </a:schemeClr>
              </a:gs>
              <a:gs pos="100000">
                <a:schemeClr val="bg1"/>
              </a:gs>
            </a:gsLst>
            <a:lin ang="5400000" scaled="1"/>
            <a:tileRect/>
          </a:gradFill>
          <a:ln>
            <a:solidFill>
              <a:schemeClr val="accent6">
                <a:lumMod val="75000"/>
              </a:schemeClr>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Puja/rituals</a:t>
            </a:r>
            <a:r>
              <a:rPr lang="en-US" sz="2000" dirty="0">
                <a:latin typeface="Times New Roman" panose="02020603050405020304" pitchFamily="18" charset="0"/>
                <a:cs typeface="Times New Roman" panose="02020603050405020304" pitchFamily="18" charset="0"/>
              </a:rPr>
              <a:t>: Marking gratitude for 60 years and invoking blessings for the years ahead.</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Family gathering</a:t>
            </a:r>
            <a:r>
              <a:rPr lang="en-US" sz="2000" dirty="0">
                <a:latin typeface="Times New Roman" panose="02020603050405020304" pitchFamily="18" charset="0"/>
                <a:cs typeface="Times New Roman" panose="02020603050405020304" pitchFamily="18" charset="0"/>
              </a:rPr>
              <a:t>: Involvement of children, grandchildren, and relatives, fostering togetherness.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Cultural significance</a:t>
            </a:r>
            <a:r>
              <a:rPr lang="en-US" sz="2000" dirty="0">
                <a:latin typeface="Times New Roman" panose="02020603050405020304" pitchFamily="18" charset="0"/>
                <a:cs typeface="Times New Roman" panose="02020603050405020304" pitchFamily="18" charset="0"/>
              </a:rPr>
              <a:t>: Seen as the beginning of a new, spiritually focused phase of life.</a:t>
            </a:r>
          </a:p>
          <a:p>
            <a:endParaRPr lang="en-IN"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813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431</TotalTime>
  <Words>769</Words>
  <Application>Microsoft Office PowerPoint</Application>
  <PresentationFormat>Widescreen</PresentationFormat>
  <Paragraphs>56</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Chinmaya Mission – Sponsorship</vt:lpstr>
      <vt:lpstr>Donation to Sanjivani hospital, Kuchipudi, AP, India</vt:lpstr>
      <vt:lpstr>Contribution to Donation Hindu Temple in Milwaukee</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59</cp:revision>
  <dcterms:created xsi:type="dcterms:W3CDTF">2025-07-28T17:31:03Z</dcterms:created>
  <dcterms:modified xsi:type="dcterms:W3CDTF">2025-07-30T04:45:15Z</dcterms:modified>
</cp:coreProperties>
</file>